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3CA23-2507-463F-AA3C-DDC756C4E73E}" v="107" dt="2024-05-14T15:21:3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Jerry L. Wall" userId="77e26d608ffd695a" providerId="LiveId" clId="{4443CA23-2507-463F-AA3C-DDC756C4E73E}"/>
    <pc:docChg chg="undo custSel modSld">
      <pc:chgData name="Dr. Jerry L. Wall" userId="77e26d608ffd695a" providerId="LiveId" clId="{4443CA23-2507-463F-AA3C-DDC756C4E73E}" dt="2024-05-14T15:55:50.669" v="603" actId="6549"/>
      <pc:docMkLst>
        <pc:docMk/>
      </pc:docMkLst>
      <pc:sldChg chg="modSp mod">
        <pc:chgData name="Dr. Jerry L. Wall" userId="77e26d608ffd695a" providerId="LiveId" clId="{4443CA23-2507-463F-AA3C-DDC756C4E73E}" dt="2024-05-14T15:21:43.177" v="355" actId="1076"/>
        <pc:sldMkLst>
          <pc:docMk/>
          <pc:sldMk cId="910106074" sldId="256"/>
        </pc:sldMkLst>
        <pc:spChg chg="mod">
          <ac:chgData name="Dr. Jerry L. Wall" userId="77e26d608ffd695a" providerId="LiveId" clId="{4443CA23-2507-463F-AA3C-DDC756C4E73E}" dt="2024-05-14T15:21:43.177" v="355" actId="1076"/>
          <ac:spMkLst>
            <pc:docMk/>
            <pc:sldMk cId="910106074" sldId="256"/>
            <ac:spMk id="3" creationId="{082B5600-F35B-8B37-CAEB-47A0D94C2CF0}"/>
          </ac:spMkLst>
        </pc:spChg>
      </pc:sldChg>
      <pc:sldChg chg="modSp mod">
        <pc:chgData name="Dr. Jerry L. Wall" userId="77e26d608ffd695a" providerId="LiveId" clId="{4443CA23-2507-463F-AA3C-DDC756C4E73E}" dt="2024-05-14T15:28:45.947" v="492" actId="6549"/>
        <pc:sldMkLst>
          <pc:docMk/>
          <pc:sldMk cId="659054961" sldId="257"/>
        </pc:sldMkLst>
        <pc:spChg chg="mod">
          <ac:chgData name="Dr. Jerry L. Wall" userId="77e26d608ffd695a" providerId="LiveId" clId="{4443CA23-2507-463F-AA3C-DDC756C4E73E}" dt="2024-05-14T15:28:45.947" v="492" actId="6549"/>
          <ac:spMkLst>
            <pc:docMk/>
            <pc:sldMk cId="659054961" sldId="257"/>
            <ac:spMk id="3" creationId="{12CE4E28-0245-F1D2-09DE-337D530DCFDB}"/>
          </ac:spMkLst>
        </pc:spChg>
      </pc:sldChg>
      <pc:sldChg chg="modSp mod">
        <pc:chgData name="Dr. Jerry L. Wall" userId="77e26d608ffd695a" providerId="LiveId" clId="{4443CA23-2507-463F-AA3C-DDC756C4E73E}" dt="2024-05-14T15:04:21.507" v="258" actId="12"/>
        <pc:sldMkLst>
          <pc:docMk/>
          <pc:sldMk cId="698281027" sldId="258"/>
        </pc:sldMkLst>
        <pc:spChg chg="mod">
          <ac:chgData name="Dr. Jerry L. Wall" userId="77e26d608ffd695a" providerId="LiveId" clId="{4443CA23-2507-463F-AA3C-DDC756C4E73E}" dt="2024-05-14T15:04:21.507" v="258" actId="12"/>
          <ac:spMkLst>
            <pc:docMk/>
            <pc:sldMk cId="698281027" sldId="258"/>
            <ac:spMk id="3" creationId="{12CE4E28-0245-F1D2-09DE-337D530DCFDB}"/>
          </ac:spMkLst>
        </pc:spChg>
      </pc:sldChg>
      <pc:sldChg chg="modSp mod">
        <pc:chgData name="Dr. Jerry L. Wall" userId="77e26d608ffd695a" providerId="LiveId" clId="{4443CA23-2507-463F-AA3C-DDC756C4E73E}" dt="2024-05-14T15:04:41.734" v="259" actId="12"/>
        <pc:sldMkLst>
          <pc:docMk/>
          <pc:sldMk cId="1424394275" sldId="259"/>
        </pc:sldMkLst>
        <pc:spChg chg="mod">
          <ac:chgData name="Dr. Jerry L. Wall" userId="77e26d608ffd695a" providerId="LiveId" clId="{4443CA23-2507-463F-AA3C-DDC756C4E73E}" dt="2024-05-14T15:04:41.734" v="259" actId="12"/>
          <ac:spMkLst>
            <pc:docMk/>
            <pc:sldMk cId="1424394275" sldId="259"/>
            <ac:spMk id="3" creationId="{6EA72929-BF75-C62C-B448-1ED3C5F3C44E}"/>
          </ac:spMkLst>
        </pc:spChg>
      </pc:sldChg>
      <pc:sldChg chg="addSp delSp modSp mod">
        <pc:chgData name="Dr. Jerry L. Wall" userId="77e26d608ffd695a" providerId="LiveId" clId="{4443CA23-2507-463F-AA3C-DDC756C4E73E}" dt="2024-05-14T14:59:45.544" v="253" actId="404"/>
        <pc:sldMkLst>
          <pc:docMk/>
          <pc:sldMk cId="4199037243" sldId="261"/>
        </pc:sldMkLst>
        <pc:spChg chg="mod">
          <ac:chgData name="Dr. Jerry L. Wall" userId="77e26d608ffd695a" providerId="LiveId" clId="{4443CA23-2507-463F-AA3C-DDC756C4E73E}" dt="2024-05-14T14:59:28.698" v="248" actId="403"/>
          <ac:spMkLst>
            <pc:docMk/>
            <pc:sldMk cId="4199037243" sldId="261"/>
            <ac:spMk id="2" creationId="{2FAA384B-AE80-35A6-691E-B023CC02A0AE}"/>
          </ac:spMkLst>
        </pc:spChg>
        <pc:spChg chg="mod ord">
          <ac:chgData name="Dr. Jerry L. Wall" userId="77e26d608ffd695a" providerId="LiveId" clId="{4443CA23-2507-463F-AA3C-DDC756C4E73E}" dt="2024-05-14T14:59:45.544" v="253" actId="404"/>
          <ac:spMkLst>
            <pc:docMk/>
            <pc:sldMk cId="4199037243" sldId="261"/>
            <ac:spMk id="4" creationId="{4938C734-8C6A-1E68-8199-EEBA277ACC08}"/>
          </ac:spMkLst>
        </pc:spChg>
        <pc:spChg chg="add del">
          <ac:chgData name="Dr. Jerry L. Wall" userId="77e26d608ffd695a" providerId="LiveId" clId="{4443CA23-2507-463F-AA3C-DDC756C4E73E}" dt="2024-05-14T14:59:17.892" v="246" actId="26606"/>
          <ac:spMkLst>
            <pc:docMk/>
            <pc:sldMk cId="4199037243" sldId="261"/>
            <ac:spMk id="17" creationId="{BCF92F73-95F2-405A-B97D-D85BFA2A1A94}"/>
          </ac:spMkLst>
        </pc:spChg>
        <pc:spChg chg="add del">
          <ac:chgData name="Dr. Jerry L. Wall" userId="77e26d608ffd695a" providerId="LiveId" clId="{4443CA23-2507-463F-AA3C-DDC756C4E73E}" dt="2024-05-14T14:59:17.892" v="246" actId="26606"/>
          <ac:spMkLst>
            <pc:docMk/>
            <pc:sldMk cId="4199037243" sldId="261"/>
            <ac:spMk id="19" creationId="{E18AC0D4-F32D-4067-9F63-E553F4AFFF0E}"/>
          </ac:spMkLst>
        </pc:spChg>
        <pc:spChg chg="add del">
          <ac:chgData name="Dr. Jerry L. Wall" userId="77e26d608ffd695a" providerId="LiveId" clId="{4443CA23-2507-463F-AA3C-DDC756C4E73E}" dt="2024-05-14T14:59:17.892" v="246" actId="26606"/>
          <ac:spMkLst>
            <pc:docMk/>
            <pc:sldMk cId="4199037243" sldId="261"/>
            <ac:spMk id="21" creationId="{6232B9A1-CC28-AC65-104D-DD87F515195E}"/>
          </ac:spMkLst>
        </pc:spChg>
        <pc:picChg chg="mod ord">
          <ac:chgData name="Dr. Jerry L. Wall" userId="77e26d608ffd695a" providerId="LiveId" clId="{4443CA23-2507-463F-AA3C-DDC756C4E73E}" dt="2024-05-14T14:59:17.892" v="246" actId="26606"/>
          <ac:picMkLst>
            <pc:docMk/>
            <pc:sldMk cId="4199037243" sldId="261"/>
            <ac:picMk id="6" creationId="{ECD107D0-DEFE-D278-6C10-24D1F3BFC94D}"/>
          </ac:picMkLst>
        </pc:picChg>
        <pc:picChg chg="mod ord">
          <ac:chgData name="Dr. Jerry L. Wall" userId="77e26d608ffd695a" providerId="LiveId" clId="{4443CA23-2507-463F-AA3C-DDC756C4E73E}" dt="2024-05-14T14:59:17.892" v="246" actId="26606"/>
          <ac:picMkLst>
            <pc:docMk/>
            <pc:sldMk cId="4199037243" sldId="261"/>
            <ac:picMk id="7" creationId="{A272D919-376B-4A9D-AC0A-8E0E1318C3DA}"/>
          </ac:picMkLst>
        </pc:picChg>
        <pc:picChg chg="add mod">
          <ac:chgData name="Dr. Jerry L. Wall" userId="77e26d608ffd695a" providerId="LiveId" clId="{4443CA23-2507-463F-AA3C-DDC756C4E73E}" dt="2024-05-14T14:59:17.892" v="246" actId="26606"/>
          <ac:picMkLst>
            <pc:docMk/>
            <pc:sldMk cId="4199037243" sldId="261"/>
            <ac:picMk id="9" creationId="{283B4B4A-52A4-7945-8878-07EFAA0F2B56}"/>
          </ac:picMkLst>
        </pc:picChg>
        <pc:cxnChg chg="add del">
          <ac:chgData name="Dr. Jerry L. Wall" userId="77e26d608ffd695a" providerId="LiveId" clId="{4443CA23-2507-463F-AA3C-DDC756C4E73E}" dt="2024-05-14T14:59:10.835" v="243" actId="26606"/>
          <ac:cxnSpMkLst>
            <pc:docMk/>
            <pc:sldMk cId="4199037243" sldId="261"/>
            <ac:cxnSpMk id="26" creationId="{1503BFE4-729B-D9D0-C17B-501E6AF1127A}"/>
          </ac:cxnSpMkLst>
        </pc:cxnChg>
        <pc:cxnChg chg="add del">
          <ac:chgData name="Dr. Jerry L. Wall" userId="77e26d608ffd695a" providerId="LiveId" clId="{4443CA23-2507-463F-AA3C-DDC756C4E73E}" dt="2024-05-14T14:59:17.888" v="245" actId="26606"/>
          <ac:cxnSpMkLst>
            <pc:docMk/>
            <pc:sldMk cId="4199037243" sldId="261"/>
            <ac:cxnSpMk id="28" creationId="{249EDD1B-F94D-B4E6-ACAA-566B9A26FDE3}"/>
          </ac:cxnSpMkLst>
        </pc:cxnChg>
        <pc:cxnChg chg="add">
          <ac:chgData name="Dr. Jerry L. Wall" userId="77e26d608ffd695a" providerId="LiveId" clId="{4443CA23-2507-463F-AA3C-DDC756C4E73E}" dt="2024-05-14T14:59:17.892" v="246" actId="26606"/>
          <ac:cxnSpMkLst>
            <pc:docMk/>
            <pc:sldMk cId="4199037243" sldId="261"/>
            <ac:cxnSpMk id="30" creationId="{1503BFE4-729B-D9D0-C17B-501E6AF1127A}"/>
          </ac:cxnSpMkLst>
        </pc:cxnChg>
      </pc:sldChg>
      <pc:sldChg chg="addSp modSp mod">
        <pc:chgData name="Dr. Jerry L. Wall" userId="77e26d608ffd695a" providerId="LiveId" clId="{4443CA23-2507-463F-AA3C-DDC756C4E73E}" dt="2024-05-14T15:54:34.736" v="601" actId="20577"/>
        <pc:sldMkLst>
          <pc:docMk/>
          <pc:sldMk cId="3028993170" sldId="262"/>
        </pc:sldMkLst>
        <pc:spChg chg="mod">
          <ac:chgData name="Dr. Jerry L. Wall" userId="77e26d608ffd695a" providerId="LiveId" clId="{4443CA23-2507-463F-AA3C-DDC756C4E73E}" dt="2024-05-14T15:30:22.227" v="508" actId="6549"/>
          <ac:spMkLst>
            <pc:docMk/>
            <pc:sldMk cId="3028993170" sldId="262"/>
            <ac:spMk id="2" creationId="{45C95772-10A8-DB3D-FA62-F3347EF626FC}"/>
          </ac:spMkLst>
        </pc:spChg>
        <pc:spChg chg="mod">
          <ac:chgData name="Dr. Jerry L. Wall" userId="77e26d608ffd695a" providerId="LiveId" clId="{4443CA23-2507-463F-AA3C-DDC756C4E73E}" dt="2024-05-14T15:54:34.736" v="601" actId="20577"/>
          <ac:spMkLst>
            <pc:docMk/>
            <pc:sldMk cId="3028993170" sldId="262"/>
            <ac:spMk id="3" creationId="{12CE4E28-0245-F1D2-09DE-337D530DCFDB}"/>
          </ac:spMkLst>
        </pc:spChg>
        <pc:spChg chg="add mod">
          <ac:chgData name="Dr. Jerry L. Wall" userId="77e26d608ffd695a" providerId="LiveId" clId="{4443CA23-2507-463F-AA3C-DDC756C4E73E}" dt="2024-05-14T14:44:07.248" v="51" actId="255"/>
          <ac:spMkLst>
            <pc:docMk/>
            <pc:sldMk cId="3028993170" sldId="262"/>
            <ac:spMk id="10" creationId="{BE0D5C77-6435-FC21-0C8B-65F3FBDED5BF}"/>
          </ac:spMkLst>
        </pc:spChg>
        <pc:picChg chg="mod">
          <ac:chgData name="Dr. Jerry L. Wall" userId="77e26d608ffd695a" providerId="LiveId" clId="{4443CA23-2507-463F-AA3C-DDC756C4E73E}" dt="2024-05-14T15:53:57.254" v="576" actId="14100"/>
          <ac:picMkLst>
            <pc:docMk/>
            <pc:sldMk cId="3028993170" sldId="262"/>
            <ac:picMk id="7" creationId="{9941EC2D-17BB-2387-9BED-DC84BD686273}"/>
          </ac:picMkLst>
        </pc:picChg>
      </pc:sldChg>
      <pc:sldChg chg="modSp mod">
        <pc:chgData name="Dr. Jerry L. Wall" userId="77e26d608ffd695a" providerId="LiveId" clId="{4443CA23-2507-463F-AA3C-DDC756C4E73E}" dt="2024-05-14T15:55:50.669" v="603" actId="6549"/>
        <pc:sldMkLst>
          <pc:docMk/>
          <pc:sldMk cId="388803755" sldId="263"/>
        </pc:sldMkLst>
        <pc:spChg chg="mod">
          <ac:chgData name="Dr. Jerry L. Wall" userId="77e26d608ffd695a" providerId="LiveId" clId="{4443CA23-2507-463F-AA3C-DDC756C4E73E}" dt="2024-05-14T15:55:50.669" v="603" actId="6549"/>
          <ac:spMkLst>
            <pc:docMk/>
            <pc:sldMk cId="388803755" sldId="263"/>
            <ac:spMk id="3" creationId="{12CE4E28-0245-F1D2-09DE-337D530DCF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0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2AFD2CB-7609-48CA-B3BA-0EDF44C2D40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999AECA-664C-4276-9819-55069963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07B74-FC4E-E48B-4CE1-6DB6CBE25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The Effects of Solar Storms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B5600-F35B-8B37-CAEB-47A0D94C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745736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Jerry L. Wall, Lt Col CAP</a:t>
            </a:r>
          </a:p>
          <a:p>
            <a:pPr algn="l"/>
            <a:r>
              <a:rPr lang="en-US" sz="2200" dirty="0"/>
              <a:t>Internal Aerospace Officer, Louisiana Wing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military officer&#10;&#10;Description automatically generated with medium confidence">
            <a:extLst>
              <a:ext uri="{FF2B5EF4-FFF2-40B4-BE49-F238E27FC236}">
                <a16:creationId xmlns:a16="http://schemas.microsoft.com/office/drawing/2014/main" id="{C21CFACC-0719-C566-9A12-48D83E51E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" r="2" b="6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010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5772-10A8-DB3D-FA62-F3347EF6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What Are Solar Storms?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4E28-0245-F1D2-09DE-337D530D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99" y="2624999"/>
            <a:ext cx="6529016" cy="3711571"/>
          </a:xfrm>
        </p:spPr>
        <p:txBody>
          <a:bodyPr>
            <a:norm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Caused by solar “flare” activity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Releases energy and plasma mass called a Coronal Mass Ejection (CME)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-apple-system"/>
              </a:rPr>
              <a:t>Creates intense burst of radiation and light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-apple-system"/>
              </a:rPr>
              <a:t>“Flare” could be bigger than 15 Earths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-apple-system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Takes 8 minutes to reach &amp; affect Earth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-apple-system"/>
              </a:rPr>
              <a:t>May last several days or longer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-apple-system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-apple-system"/>
            </a:endParaRP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ECF8B-4FD3-FE2A-F7BA-0406E5D8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61" y="4117714"/>
            <a:ext cx="3588640" cy="2009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D55E1-E008-01C9-9763-8B400BC5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95" y="241639"/>
            <a:ext cx="3128194" cy="29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5772-10A8-DB3D-FA62-F3347EF6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Ionospheric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4E28-0245-F1D2-09DE-337D530D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981" y="1379058"/>
            <a:ext cx="4968916" cy="2438030"/>
          </a:xfrm>
        </p:spPr>
        <p:txBody>
          <a:bodyPr>
            <a:normAutofit fontScale="62500" lnSpcReduction="200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Solar wind interaction with earth’s magnetic field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Causes fluctuations in the ionosphere (upper atmosphere)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Directly affects satellites, spacecraft, and earth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Alters orientation and electronics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830D3C-D9FD-568D-7829-3C33F812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78" y="3217526"/>
            <a:ext cx="65" cy="13080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617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1EC2D-17BB-2387-9BED-DC84BD68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67" y="3737813"/>
            <a:ext cx="4527633" cy="2840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2140E-C33E-03E2-9C21-3D90AC65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1679999"/>
            <a:ext cx="5822664" cy="28455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0D5C77-6435-FC21-0C8B-65F3FBDED5BF}"/>
              </a:ext>
            </a:extLst>
          </p:cNvPr>
          <p:cNvSpPr txBox="1"/>
          <p:nvPr/>
        </p:nvSpPr>
        <p:spPr>
          <a:xfrm>
            <a:off x="358179" y="5709683"/>
            <a:ext cx="54757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Auroras were seen in southern Louisiana</a:t>
            </a:r>
          </a:p>
        </p:txBody>
      </p:sp>
    </p:spTree>
    <p:extLst>
      <p:ext uri="{BB962C8B-B14F-4D97-AF65-F5344CB8AC3E}">
        <p14:creationId xmlns:p14="http://schemas.microsoft.com/office/powerpoint/2010/main" val="302899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95772-10A8-DB3D-FA62-F3347EF6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Effects on GPS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4E28-0245-F1D2-09DE-337D530D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GPS satellites rely on signals penetrating the ionosphere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Geomagnetic disturbance can disrupt GPS accuracy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GPS is critical for planes, ships, agriculture, and oil industries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B7E97-F484-9DDD-AA8A-AF0BD3054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0" r="114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828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95772-10A8-DB3D-FA62-F3347EF6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/>
              <a:t>Power Grid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E4E28-0245-F1D2-09DE-337D530D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66" y="2411794"/>
            <a:ext cx="4167963" cy="3694373"/>
          </a:xfrm>
        </p:spPr>
        <p:txBody>
          <a:bodyPr>
            <a:norm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Severe space weather jeopardizes power grids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Widespread voltage control problems possible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Protective systems may trip-out overload controls causing cascading loss across U. 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473A75-A269-D3C4-FDF6-CDC28209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1" r="-1" b="598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A07008-9952-C329-8C70-8D2105CD2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80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ng row of satellite dishes in the sunset">
            <a:extLst>
              <a:ext uri="{FF2B5EF4-FFF2-40B4-BE49-F238E27FC236}">
                <a16:creationId xmlns:a16="http://schemas.microsoft.com/office/drawing/2014/main" id="{3D3B3E6C-1165-24B7-E137-71C666AC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6" r="1249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C57CE-C56B-2E8B-DB2D-ABE41DD1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Communication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72929-BF75-C62C-B448-1ED3C5F3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High-frequency radio transmissions blocked or degraded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Shortwave radio, emergency services such as CAP, and military affected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Cellphone GPS may still work with rough location fix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384B-AE80-35A6-691E-B023CC02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641273" cy="1402470"/>
          </a:xfrm>
        </p:spPr>
        <p:txBody>
          <a:bodyPr anchor="t"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8C734-8C6A-1E68-8199-EEBA277AC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0" y="2551177"/>
            <a:ext cx="4641273" cy="3471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Solar storms can have long-term far-reaching effects on business, industry and aviation, including the Civil Air Patrol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B4B4A-52A4-7945-8878-07EFAA0F2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0" r="14572"/>
          <a:stretch/>
        </p:blipFill>
        <p:spPr>
          <a:xfrm>
            <a:off x="6108672" y="871147"/>
            <a:ext cx="2566331" cy="2255512"/>
          </a:xfrm>
          <a:prstGeom prst="rect">
            <a:avLst/>
          </a:prstGeom>
        </p:spPr>
      </p:pic>
      <p:pic>
        <p:nvPicPr>
          <p:cNvPr id="6" name="Picture 5" descr="Aeroplane taking off against dramatic sky">
            <a:extLst>
              <a:ext uri="{FF2B5EF4-FFF2-40B4-BE49-F238E27FC236}">
                <a16:creationId xmlns:a16="http://schemas.microsoft.com/office/drawing/2014/main" id="{ECD107D0-DEFE-D278-6C10-24D1F3BFC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" r="22863" b="-4"/>
          <a:stretch/>
        </p:blipFill>
        <p:spPr>
          <a:xfrm>
            <a:off x="8727898" y="871146"/>
            <a:ext cx="2585919" cy="2255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2D919-376B-4A9D-AC0A-8E0E1318C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9" r="1" b="1"/>
          <a:stretch/>
        </p:blipFill>
        <p:spPr>
          <a:xfrm>
            <a:off x="6108672" y="3175982"/>
            <a:ext cx="5205143" cy="28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3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217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-apple-system</vt:lpstr>
      <vt:lpstr>Aptos</vt:lpstr>
      <vt:lpstr>Aptos Display</vt:lpstr>
      <vt:lpstr>Arial</vt:lpstr>
      <vt:lpstr>Office Theme</vt:lpstr>
      <vt:lpstr>The Effects of Solar Storms </vt:lpstr>
      <vt:lpstr>What Are Solar Storms?</vt:lpstr>
      <vt:lpstr>Ionospheric Changes</vt:lpstr>
      <vt:lpstr>Effects on GPS</vt:lpstr>
      <vt:lpstr>Power Grid Risks</vt:lpstr>
      <vt:lpstr>Communication Disruptions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Solar Storms </dc:title>
  <dc:creator>Dr. Jerry L. Wall</dc:creator>
  <cp:lastModifiedBy>Dr. Jerry L. Wall</cp:lastModifiedBy>
  <cp:revision>1</cp:revision>
  <dcterms:created xsi:type="dcterms:W3CDTF">2024-05-14T13:44:35Z</dcterms:created>
  <dcterms:modified xsi:type="dcterms:W3CDTF">2024-05-14T15:55:59Z</dcterms:modified>
</cp:coreProperties>
</file>